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jp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jp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jp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jpg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jp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jpg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jpg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jpg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jpg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jpg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jpg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jpg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9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0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1986210"/>
            <a:ext cx="11296649" cy="631507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6348" y="2219682"/>
            <a:ext cx="8610599" cy="584834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42111" y="2312659"/>
            <a:ext cx="9801224" cy="565784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50359" y="2297275"/>
            <a:ext cx="9591674" cy="569594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36139" y="2269346"/>
            <a:ext cx="9220199" cy="574357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42232" y="2298452"/>
            <a:ext cx="9601200" cy="568642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99006" y="2243141"/>
            <a:ext cx="8886824" cy="580072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7601" y="2309093"/>
            <a:ext cx="9753599" cy="56673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42716"/>
            <a:ext cx="11296650" cy="620077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17342" y="2223006"/>
            <a:ext cx="8648699" cy="583882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1965020"/>
            <a:ext cx="11296649" cy="63531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50359" y="2297276"/>
            <a:ext cx="9591674" cy="569594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45897" y="2325819"/>
            <a:ext cx="9991724" cy="563879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72577" y="2322217"/>
            <a:ext cx="9944099" cy="5638799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12532" y="2240888"/>
            <a:ext cx="8858249" cy="580072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240489"/>
            <a:ext cx="11296649" cy="581024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42498" y="2162381"/>
            <a:ext cx="8000999" cy="596264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07400"/>
            <a:ext cx="11296648" cy="626744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93189" y="2191236"/>
            <a:ext cx="8305799" cy="590549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85221" y="2228567"/>
            <a:ext cx="8715374" cy="582929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26541" y="1442782"/>
            <a:ext cx="7238999" cy="781843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16306" y="2316235"/>
            <a:ext cx="9858374" cy="56578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50643" y="2311469"/>
            <a:ext cx="9782174" cy="5667374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65472" y="2264750"/>
            <a:ext cx="9153523" cy="575309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19258" y="2239763"/>
            <a:ext cx="8848724" cy="5810249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87406" y="2192318"/>
            <a:ext cx="8315324" cy="5905499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360564"/>
            <a:ext cx="11296648" cy="5562599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07400"/>
            <a:ext cx="11296649" cy="6267449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05013" y="2169796"/>
            <a:ext cx="8077199" cy="5943599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21305" y="2271651"/>
            <a:ext cx="9248774" cy="5743574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1993274"/>
            <a:ext cx="11296649" cy="6296024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24943" y="2315042"/>
            <a:ext cx="9839324" cy="565784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1972084"/>
            <a:ext cx="11296649" cy="63436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64762" y="2248792"/>
            <a:ext cx="8963024" cy="5791199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42716"/>
            <a:ext cx="11296648" cy="62007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12532" y="2240888"/>
            <a:ext cx="8858248" cy="58007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98137" y="2226339"/>
            <a:ext cx="8696324" cy="58388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72577" y="2322217"/>
            <a:ext cx="9944099" cy="56387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3370" y="2042716"/>
            <a:ext cx="11296649" cy="620077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90177" y="2319821"/>
            <a:ext cx="9905999" cy="56483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Anavi Bhujbal</dc:creator>
  <cp:keywords>DAGzWQySMyA,BAEBCBNSlh8,0</cp:keywords>
  <dc:title>Bollywood movies </dc:title>
  <dcterms:created xsi:type="dcterms:W3CDTF">2025-09-24T09:14:46Z</dcterms:created>
  <dcterms:modified xsi:type="dcterms:W3CDTF">2025-09-24T09:14:46Z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2025-09-18T00:00:00Z</vt:filetime>
  </property>
  <property fmtid="{D5CDD505-2E9C-101B-9397-08002B2CF9AE}" pid="3" name="Creator">
    <vt:lpwstr>Canva</vt:lpwstr>
  </property>
  <property fmtid="{D5CDD505-2E9C-101B-9397-08002B2CF9AE}" pid="4" name="LastSaved">
    <vt:filetime>2025-09-24T00:00:00Z</vt:filetime>
  </property>
  <property fmtid="{D5CDD505-2E9C-101B-9397-08002B2CF9AE}" pid="5" name="Producer">
    <vt:lpwstr>Canva</vt:lpwstr>
  </property>
</Properties>
</file>